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9" r:id="rId2"/>
    <p:sldId id="280" r:id="rId3"/>
    <p:sldId id="262" r:id="rId4"/>
    <p:sldId id="274" r:id="rId5"/>
    <p:sldId id="277" r:id="rId6"/>
    <p:sldId id="276" r:id="rId7"/>
    <p:sldId id="264" r:id="rId8"/>
    <p:sldId id="265" r:id="rId9"/>
    <p:sldId id="268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90" r:id="rId19"/>
    <p:sldId id="289" r:id="rId20"/>
    <p:sldId id="291" r:id="rId21"/>
    <p:sldId id="292" r:id="rId22"/>
    <p:sldId id="293" r:id="rId23"/>
    <p:sldId id="270" r:id="rId24"/>
    <p:sldId id="271" r:id="rId25"/>
    <p:sldId id="272" r:id="rId26"/>
    <p:sldId id="278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81A8F-583D-4ABB-B7D9-3823CDB0D387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A58D5-691C-479C-A25F-076D0CCFF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0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rgbClr val="CCFF33"/>
                </a:solidFill>
                <a:latin typeface="ＭＳ Ｐゴシック" pitchFamily="34" charset="-128"/>
              </a:defRPr>
            </a:lvl1pPr>
            <a:lvl2pPr marL="742950" indent="-285750">
              <a:defRPr>
                <a:solidFill>
                  <a:srgbClr val="CCFF33"/>
                </a:solidFill>
                <a:latin typeface="ＭＳ Ｐゴシック" pitchFamily="34" charset="-128"/>
              </a:defRPr>
            </a:lvl2pPr>
            <a:lvl3pPr marL="11430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3pPr>
            <a:lvl4pPr marL="16002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4pPr>
            <a:lvl5pPr marL="20574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9pPr>
          </a:lstStyle>
          <a:p>
            <a:pPr algn="r" eaLnBrk="1" hangingPunct="1"/>
            <a:fld id="{B6565DF3-1402-4EC1-9058-A901388F437C}" type="slidenum">
              <a:rPr 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7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6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9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7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8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2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5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0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1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5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74AF-F3A3-48F3-93CC-587D480DE380}" type="datetimeFigureOut">
              <a:rPr lang="en-US" smtClean="0"/>
              <a:t>15-Apr-23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457F9-3A03-4DD8-A28E-64A77E00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487017" y="2514600"/>
            <a:ext cx="8102600" cy="2273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CCFF33"/>
                </a:solidFill>
                <a:latin typeface="ＭＳ Ｐゴシック" pitchFamily="34" charset="-128"/>
              </a:defRPr>
            </a:lvl1pPr>
            <a:lvl2pPr marL="742950" indent="-285750">
              <a:defRPr>
                <a:solidFill>
                  <a:srgbClr val="CCFF33"/>
                </a:solidFill>
                <a:latin typeface="ＭＳ Ｐゴシック" pitchFamily="34" charset="-128"/>
              </a:defRPr>
            </a:lvl2pPr>
            <a:lvl3pPr marL="11430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3pPr>
            <a:lvl4pPr marL="16002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4pPr>
            <a:lvl5pPr marL="20574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chemeClr val="tx2"/>
                </a:solidFill>
                <a:latin typeface="Times New Roman" pitchFamily="18" charset="0"/>
              </a:rPr>
              <a:t>CHUYÊN ĐỀ</a:t>
            </a:r>
          </a:p>
          <a:p>
            <a:pPr algn="ctr">
              <a:spcBef>
                <a:spcPct val="50000"/>
              </a:spcBef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GIÁO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DỤC KỸ NĂNG SỐNG CHO HỌC SINH TIỂU HỌC</a:t>
            </a:r>
          </a:p>
          <a:p>
            <a:pPr algn="ctr">
              <a:spcBef>
                <a:spcPct val="50000"/>
              </a:spcBef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</a:rPr>
              <a:t>NĂM HỌC 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</a:rPr>
              <a:t>2022-2023</a:t>
            </a:r>
            <a:endParaRPr lang="en-US" sz="25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057400" y="783082"/>
            <a:ext cx="5943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CCFF33"/>
                </a:solidFill>
                <a:latin typeface="ＭＳ Ｐゴシック" pitchFamily="34" charset="-128"/>
              </a:defRPr>
            </a:lvl1pPr>
            <a:lvl2pPr marL="742950" indent="-285750">
              <a:defRPr>
                <a:solidFill>
                  <a:srgbClr val="CCFF33"/>
                </a:solidFill>
                <a:latin typeface="ＭＳ Ｐゴシック" pitchFamily="34" charset="-128"/>
              </a:defRPr>
            </a:lvl2pPr>
            <a:lvl3pPr marL="11430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3pPr>
            <a:lvl4pPr marL="16002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4pPr>
            <a:lvl5pPr marL="20574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Phòng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GD&amp;ĐT TP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Thuận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An</a:t>
            </a:r>
          </a:p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Tiểu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Tuy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2550" y="28575"/>
          <a:ext cx="1746250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28575"/>
                        <a:ext cx="1746250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315200" y="5151438"/>
          <a:ext cx="1752600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lip" r:id="rId6" imgW="1999793" imgH="1831543" progId="MS_ClipArt_Gallery.2">
                  <p:embed/>
                </p:oleObj>
              </mc:Choice>
              <mc:Fallback>
                <p:oleObj name="Clip" r:id="rId6" imgW="1999793" imgH="1831543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151438"/>
                        <a:ext cx="1752600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4222750"/>
            <a:ext cx="1371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5332"/>
            <a:ext cx="1371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95813"/>
            <a:ext cx="54864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8389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661" y="228600"/>
            <a:ext cx="8686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2" y="30480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TNXH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KNS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TV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KN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315200" y="5151438"/>
          <a:ext cx="1752600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Clip" r:id="rId3" imgW="1999793" imgH="1831543" progId="MS_ClipArt_Gallery.2">
                  <p:embed/>
                </p:oleObj>
              </mc:Choice>
              <mc:Fallback>
                <p:oleObj name="Clip" r:id="rId3" imgW="1999793" imgH="183154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151438"/>
                        <a:ext cx="1752600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09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858"/>
            <a:ext cx="899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HS”.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HS”,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50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130" y="76200"/>
            <a:ext cx="91108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666750"/>
            <a:ext cx="438647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1d6eb12d32abc0f599b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0185"/>
            <a:ext cx="4572000" cy="255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878" y="3202885"/>
            <a:ext cx="6027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đuối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62a3d67e57f8a5a6fce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" y="3962400"/>
            <a:ext cx="438647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39063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57" y="3962400"/>
            <a:ext cx="4542181" cy="282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3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134" y="0"/>
            <a:ext cx="6612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66cc7da3fe250c7b55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9" y="533400"/>
            <a:ext cx="38862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ac2be0825e04ac5af5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533400"/>
            <a:ext cx="4572001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e9354a6e9201b7e42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61227" flipV="1">
            <a:off x="1567355" y="3763969"/>
            <a:ext cx="5366710" cy="298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9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69f99b93d8122a4c73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6443" y="3860800"/>
            <a:ext cx="4306957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3953bab782a8a74d3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886200"/>
            <a:ext cx="452561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36442" y="954107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4, 5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tỉa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198" y="0"/>
            <a:ext cx="9067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83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5.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566" y="1000490"/>
            <a:ext cx="910424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Kĩ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gần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gũi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quen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thuộc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hằng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084227533bd2c98c90c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" y="1905000"/>
            <a:ext cx="4343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0bc414d70856fa08a3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05000"/>
            <a:ext cx="4533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105201916711954fcc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43400"/>
            <a:ext cx="4191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9916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6.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1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6139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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con” -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339"/>
            <a:ext cx="4267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3339"/>
            <a:ext cx="4267200" cy="244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2157" y="28956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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52845"/>
            <a:ext cx="42672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16402"/>
            <a:ext cx="42672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3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6" y="76200"/>
            <a:ext cx="9061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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4" y="599420"/>
            <a:ext cx="4336774" cy="328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99420"/>
            <a:ext cx="4419600" cy="328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5" y="4038600"/>
            <a:ext cx="4235726" cy="264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4520648" cy="273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06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5" y="5638800"/>
            <a:ext cx="1828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rgbClr val="CCFF33"/>
                </a:solidFill>
                <a:latin typeface="ＭＳ Ｐゴシック" pitchFamily="34" charset="-128"/>
              </a:defRPr>
            </a:lvl1pPr>
            <a:lvl2pPr marL="742950" indent="-285750">
              <a:defRPr>
                <a:solidFill>
                  <a:srgbClr val="CCFF33"/>
                </a:solidFill>
                <a:latin typeface="ＭＳ Ｐゴシック" pitchFamily="34" charset="-128"/>
              </a:defRPr>
            </a:lvl2pPr>
            <a:lvl3pPr marL="11430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3pPr>
            <a:lvl4pPr marL="16002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4pPr>
            <a:lvl5pPr marL="20574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</a:rPr>
              <a:t>07/11/2012</a:t>
            </a:r>
          </a:p>
        </p:txBody>
      </p:sp>
      <p:sp>
        <p:nvSpPr>
          <p:cNvPr id="7172" name="Rectangle 10"/>
          <p:cNvSpPr>
            <a:spLocks noChangeArrowheads="1"/>
          </p:cNvSpPr>
          <p:nvPr/>
        </p:nvSpPr>
        <p:spPr bwMode="auto">
          <a:xfrm>
            <a:off x="914400" y="914400"/>
            <a:ext cx="7899400" cy="5509200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indent="457200" algn="just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667608" y="76200"/>
            <a:ext cx="5410200" cy="8382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MỤC ĐÍCH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460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6" y="76200"/>
            <a:ext cx="9061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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6" y="599420"/>
            <a:ext cx="4141304" cy="31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79" y="599420"/>
            <a:ext cx="4475921" cy="31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0" y="3853190"/>
            <a:ext cx="4094920" cy="28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77" y="3853190"/>
            <a:ext cx="4475921" cy="28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8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2" y="18078"/>
            <a:ext cx="9130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  <a:sym typeface="Wingdings"/>
              </a:rPr>
              <a:t>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TRỒNG 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982125"/>
            <a:ext cx="4234070" cy="27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TƯỚI R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86170"/>
            <a:ext cx="4724400" cy="274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316" name="Picture 4" descr="R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86200"/>
            <a:ext cx="4114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733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9" name="Picture 7" descr="RAU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09391"/>
            <a:ext cx="4724400" cy="28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57200"/>
            <a:ext cx="8915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(VD: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.);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33016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304800" y="1752600"/>
            <a:ext cx="8686800" cy="43434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209800" y="152400"/>
            <a:ext cx="4495800" cy="13716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685800"/>
            <a:ext cx="3505200" cy="1447800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76200"/>
            <a:ext cx="5334000" cy="3733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Là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tấm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3886200"/>
            <a:ext cx="8077200" cy="2743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nhồi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5145157"/>
            <a:ext cx="3124200" cy="171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owchart: Alternate Process 3"/>
          <p:cNvSpPr/>
          <p:nvPr/>
        </p:nvSpPr>
        <p:spPr>
          <a:xfrm>
            <a:off x="1981200" y="76200"/>
            <a:ext cx="6705600" cy="678180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52400" y="2400300"/>
            <a:ext cx="1828800" cy="14478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5145157"/>
            <a:ext cx="3124200" cy="171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rgbClr val="CCFF33"/>
                </a:solidFill>
                <a:latin typeface="ＭＳ Ｐゴシック" pitchFamily="34" charset="-128"/>
              </a:defRPr>
            </a:lvl1pPr>
            <a:lvl2pPr marL="742950" indent="-285750">
              <a:defRPr>
                <a:solidFill>
                  <a:srgbClr val="CCFF33"/>
                </a:solidFill>
                <a:latin typeface="ＭＳ Ｐゴシック" pitchFamily="34" charset="-128"/>
              </a:defRPr>
            </a:lvl2pPr>
            <a:lvl3pPr marL="11430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3pPr>
            <a:lvl4pPr marL="16002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4pPr>
            <a:lvl5pPr marL="2057400" indent="-228600">
              <a:defRPr>
                <a:solidFill>
                  <a:srgbClr val="CCFF33"/>
                </a:solidFill>
                <a:latin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FF33"/>
                </a:solidFill>
                <a:latin typeface="ＭＳ Ｐゴシック" pitchFamily="34" charset="-128"/>
              </a:defRPr>
            </a:lvl9pPr>
          </a:lstStyle>
          <a:p>
            <a:r>
              <a:rPr lang="en-US" smtClean="0">
                <a:solidFill>
                  <a:schemeClr val="tx2"/>
                </a:solidFill>
              </a:rPr>
              <a:t>07/11/2012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1092200" y="474663"/>
            <a:ext cx="7239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7200"/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/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7200"/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GDKNS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indent="457200"/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KNS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PP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7200"/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./.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8124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447800" y="1371600"/>
            <a:ext cx="7010400" cy="34290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1667608" y="76200"/>
            <a:ext cx="5410200" cy="10668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800" y="1464365"/>
            <a:ext cx="3927230" cy="1295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8174" y="3124200"/>
            <a:ext cx="3927230" cy="2133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88169" y="3048000"/>
            <a:ext cx="4038600" cy="228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26269" y="1447800"/>
            <a:ext cx="3962400" cy="1295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GDKNS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817272"/>
              </p:ext>
            </p:extLst>
          </p:nvPr>
        </p:nvGraphicFramePr>
        <p:xfrm>
          <a:off x="-23191" y="39757"/>
          <a:ext cx="1746250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191" y="39757"/>
                        <a:ext cx="1746250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315200" y="5151438"/>
          <a:ext cx="1752600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lip" r:id="rId5" imgW="1999793" imgH="1831543" progId="MS_ClipArt_Gallery.2">
                  <p:embed/>
                </p:oleObj>
              </mc:Choice>
              <mc:Fallback>
                <p:oleObj name="Clip" r:id="rId5" imgW="1999793" imgH="183154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151438"/>
                        <a:ext cx="1752600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671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5791200" cy="838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990600" y="1066800"/>
            <a:ext cx="2286000" cy="91440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3000" dirty="0"/>
          </a:p>
        </p:txBody>
      </p:sp>
      <p:sp>
        <p:nvSpPr>
          <p:cNvPr id="7" name="Down Arrow Callout 6"/>
          <p:cNvSpPr/>
          <p:nvPr/>
        </p:nvSpPr>
        <p:spPr>
          <a:xfrm>
            <a:off x="5715000" y="1066800"/>
            <a:ext cx="2438400" cy="99060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3000" dirty="0"/>
          </a:p>
        </p:txBody>
      </p:sp>
      <p:sp>
        <p:nvSpPr>
          <p:cNvPr id="9" name="Flowchart: Alternate Process 8"/>
          <p:cNvSpPr/>
          <p:nvPr/>
        </p:nvSpPr>
        <p:spPr>
          <a:xfrm>
            <a:off x="152400" y="2133600"/>
            <a:ext cx="4343400" cy="43434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BGH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GV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4876800" y="2133600"/>
            <a:ext cx="4191000" cy="43434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PHHS.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2948354" y="76200"/>
            <a:ext cx="3200400" cy="762000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2738" y="685800"/>
            <a:ext cx="4196862" cy="2555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0600" y="685800"/>
            <a:ext cx="4196862" cy="2555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PPHS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2738" y="3311770"/>
            <a:ext cx="4196862" cy="2555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21115" y="3352800"/>
            <a:ext cx="4196862" cy="2555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CSVC,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066800" y="6248400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057400" y="6019800"/>
            <a:ext cx="5410200" cy="762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GDKNS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HSTH.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96094" y="-228600"/>
            <a:ext cx="8155781" cy="6955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charset="0"/>
                <a:cs typeface="Calibri" panose="020F0502020204030204" charset="0"/>
              </a:rPr>
              <a:t>Khái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charset="0"/>
                <a:cs typeface="Calibri" panose="020F0502020204030204" charset="0"/>
              </a:rPr>
              <a:t>niệm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4400" b="0" dirty="0" smtClean="0">
                <a:solidFill>
                  <a:schemeClr val="tx1"/>
                </a:solidFill>
                <a:latin typeface="Times New Roman" panose="02020603050405020304" charset="0"/>
                <a:cs typeface="Calibri" panose="020F0502020204030204" charset="0"/>
              </a:rPr>
              <a:t>	</a:t>
            </a:r>
            <a:r>
              <a:rPr lang="en-US" sz="4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911088" y="461930"/>
            <a:ext cx="8229599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Các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kỹ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năng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sống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cần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thiết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giáo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dục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cho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 HSTH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000" y="1800284"/>
            <a:ext cx="78311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550" y="28575"/>
          <a:ext cx="1746250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28575"/>
                        <a:ext cx="1746250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315200" y="5151438"/>
          <a:ext cx="1752600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Clip" r:id="rId5" imgW="1999793" imgH="1831543" progId="MS_ClipArt_Gallery.2">
                  <p:embed/>
                </p:oleObj>
              </mc:Choice>
              <mc:Fallback>
                <p:oleObj name="Clip" r:id="rId5" imgW="1999793" imgH="183154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151438"/>
                        <a:ext cx="1752600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51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1621" y="83890"/>
            <a:ext cx="3841109" cy="9227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4206" y="4272793"/>
            <a:ext cx="3834817" cy="9227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4206" y="5391325"/>
            <a:ext cx="3834817" cy="9227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7913" y="2168555"/>
            <a:ext cx="3841109" cy="9227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1622" y="3238151"/>
            <a:ext cx="3841109" cy="9227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7913" y="1139505"/>
            <a:ext cx="3841109" cy="9227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671" y="2558641"/>
            <a:ext cx="3322038" cy="1602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HSTH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545399" y="2558641"/>
            <a:ext cx="975220" cy="1291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2550" y="28575"/>
          <a:ext cx="1746250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lip" r:id="rId3" imgW="1278331" imgH="1273759" progId="MS_ClipArt_Gallery.2">
                  <p:embed/>
                </p:oleObj>
              </mc:Choice>
              <mc:Fallback>
                <p:oleObj name="Clip" r:id="rId3" imgW="1278331" imgH="1273759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28575"/>
                        <a:ext cx="1746250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10" y="5448300"/>
            <a:ext cx="1828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9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GDKNS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HSTH.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548053" y="1066800"/>
            <a:ext cx="3179885" cy="1249974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GDKNS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4038600" y="838200"/>
            <a:ext cx="484632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/>
          <p:cNvSpPr/>
          <p:nvPr/>
        </p:nvSpPr>
        <p:spPr>
          <a:xfrm>
            <a:off x="548053" y="2478156"/>
            <a:ext cx="3179885" cy="138154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GDKNS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013080" y="3971510"/>
            <a:ext cx="3179886" cy="174928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HS”.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nip Diagonal Corner Rectangle 13"/>
          <p:cNvSpPr/>
          <p:nvPr/>
        </p:nvSpPr>
        <p:spPr>
          <a:xfrm>
            <a:off x="5013080" y="1066800"/>
            <a:ext cx="3179885" cy="1249974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GDKNS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5013080" y="2451651"/>
            <a:ext cx="3179886" cy="138154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548053" y="3971509"/>
            <a:ext cx="3179885" cy="174928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551432" y="5910470"/>
            <a:ext cx="5943600" cy="778565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8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1630</Words>
  <Application>Microsoft Office PowerPoint</Application>
  <PresentationFormat>On-screen Show (4:3)</PresentationFormat>
  <Paragraphs>120</Paragraphs>
  <Slides>27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Microsoft Clip Gallery</vt:lpstr>
      <vt:lpstr>PowerPoint Presentation</vt:lpstr>
      <vt:lpstr>PowerPoint Presentation</vt:lpstr>
      <vt:lpstr>PowerPoint Presentation</vt:lpstr>
      <vt:lpstr>Thuận lợi và khó khăn</vt:lpstr>
      <vt:lpstr>PowerPoint Presentation</vt:lpstr>
      <vt:lpstr>PowerPoint Presentation</vt:lpstr>
      <vt:lpstr>PowerPoint Presentation</vt:lpstr>
      <vt:lpstr>PowerPoint Presentation</vt:lpstr>
      <vt:lpstr>Một số hình thức, biện pháp GDKNS cho HSTH.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samsung</cp:lastModifiedBy>
  <cp:revision>60</cp:revision>
  <dcterms:created xsi:type="dcterms:W3CDTF">2021-04-16T23:53:55Z</dcterms:created>
  <dcterms:modified xsi:type="dcterms:W3CDTF">2023-04-15T16:50:51Z</dcterms:modified>
</cp:coreProperties>
</file>