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5" r:id="rId3"/>
    <p:sldId id="352" r:id="rId4"/>
    <p:sldId id="353" r:id="rId5"/>
    <p:sldId id="358" r:id="rId6"/>
    <p:sldId id="355" r:id="rId7"/>
    <p:sldId id="356" r:id="rId8"/>
    <p:sldId id="357" r:id="rId9"/>
    <p:sldId id="359" r:id="rId10"/>
    <p:sldId id="360" r:id="rId11"/>
    <p:sldId id="35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BF144-8972-4E75-9530-F62F7BF9AE9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754DD-391E-4111-A6B0-C04D2508B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767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99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4DB198-B5AA-447C-830F-1828A2299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6AA05F8-C4AF-4D34-AA19-F3E0788E2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A8DD2A-42FC-4597-8E30-B1274E4F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C5B6EB-0A25-4A05-83FF-BD476F5B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3253EB-EF63-4277-8205-73EDD583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154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9D4EDC-DCF3-47EF-A8D7-DC3E58912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327811D-AE49-433D-810E-93A09FD8B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FF9EFB-6212-4575-822B-1C7C08C6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10E275-2429-4C8C-92A2-A9387374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58117A-16D8-4C13-8A24-CB9A595E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411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77D2BBB-2AC5-4810-BD66-B25904A546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15D0B0-DAE1-4A19-8EA2-836DCE5E8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5932C3-FCF3-4C74-8B7E-8599F007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988614-AFF8-4C22-9A81-180ECEDE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43DD13-F8A0-48F7-82F5-8DCB5B41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0115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8440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30434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6704D7-30C4-48E1-88FF-5E31AED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BB53FE-B833-4B64-AE2C-48B2A6291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C2282-753B-477D-8C8E-960D09FC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989E42-C34A-4F00-9051-095813FD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3D669-C2FF-4DC7-AAAB-05157D3F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741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04E607-C7A2-406D-ACFC-0541384E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0D60BB-7720-4D49-9123-DD782EFB0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E343A9-5E91-4D28-A4B3-9C66FC41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BB65E7-DBAB-40F6-A969-16C4B634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63DC17-CD9E-4E81-BCBE-096B68BA5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321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A9C7FD-BEA6-4209-8DAB-D8F6C5AF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A22A0B-4357-45CB-BD60-0F8D9CD84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3EABF40-734F-4BF1-B31F-E2653F77A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DA1570-924B-4A40-849B-BFFFB7BD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C1D7300-A96B-4E39-A15D-A83EFE2C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D8CC4A-C668-45A7-8658-195DDEC5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5521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8EA966-165D-4CB4-8321-10B3FE28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B6DEFE-DAC5-4114-8214-1C4B9F028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FC1D398-D0AA-431E-946D-7A175A6BE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CF09E85-E2C1-4191-A6AB-993F6DE49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5037E0E-A597-47F5-BF9D-AC7FE91F0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84F6CE-1B9B-4B77-A33D-21C937B30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CF09AF2-BF4D-4A51-97F7-3C6948FA0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5DE9EF4-13B7-4894-B6FB-02568961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968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E10830-72C9-42EB-AFF8-5FB97EC9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47BA5AD-3B73-4578-AF17-2356ADA4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75A6707-476C-4A0B-A401-4D26C170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BC32C1F-D31D-4FFB-BC56-6B376347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393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DABE8E-1D65-44C3-B38C-0B69EEB1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1B1095B-DF55-4CDA-AA49-EA00DFBB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3C6F50-AD88-4852-92A2-5F6A10D7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318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C3F1B0-542A-44B8-9512-16D4A9DC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EBCE85-F523-49AE-A70F-F4C9382AB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6C71D0F-7941-443B-9473-B69F15CC0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4BFC01-C898-47D4-B94E-1C090B301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BBCBC2-EF9D-472C-801D-17549928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B132DE-6B43-4EA2-99E8-4A60D8BE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117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BD22B5-2678-41E9-AFB5-E8017F62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9DF2FC6-FE4E-42FE-A166-2C2F2422E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9EF921-63EF-445C-8624-F9FC62FEA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91CACEE-90B6-467F-A9B6-D2FA0842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8EFE03-AF5C-4450-BAAF-64CDD29CA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DE3ABE0-C2D2-4F35-96A2-FF6FB82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352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C5FC81-5F84-4CCF-953D-54FE2ADB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39D348-BCC4-4AAF-B1CF-C090A3A17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E8C970-99BF-47B4-8344-3294293B5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6C07C-AB3E-47B3-B9EF-8CA09CD20CA7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6ABA3-CD06-4526-BD9C-93C1338DF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5628EF-C69C-4BD7-8B49-A74EA688B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666FC-9BA3-4FBD-BACE-48B6AD586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80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.wmf"/><Relationship Id="rId1" Type="http://schemas.openxmlformats.org/officeDocument/2006/relationships/vide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microsoft.com/office/2007/relationships/media" Target="../media/media2.mp3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microsoft.com/office/2007/relationships/media" Target="../media/media1.mp3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.wmf"/><Relationship Id="rId1" Type="http://schemas.openxmlformats.org/officeDocument/2006/relationships/vide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microsoft.com/office/2007/relationships/media" Target="../media/media2.mp3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.wmf"/><Relationship Id="rId1" Type="http://schemas.openxmlformats.org/officeDocument/2006/relationships/vide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microsoft.com/office/2007/relationships/media" Target="../media/media2.mp3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362BF8-2B0E-42B9-9A6D-11140AA70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250" cy="7143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52B010-3C66-413C-A081-4A0CB9933493}"/>
              </a:ext>
            </a:extLst>
          </p:cNvPr>
          <p:cNvSpPr txBox="1"/>
          <p:nvPr/>
        </p:nvSpPr>
        <p:spPr>
          <a:xfrm>
            <a:off x="219075" y="47624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4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AAB4447-75DF-4945-9C3B-5C235C9AF1C1}"/>
              </a:ext>
            </a:extLst>
          </p:cNvPr>
          <p:cNvCxnSpPr/>
          <p:nvPr/>
        </p:nvCxnSpPr>
        <p:spPr>
          <a:xfrm>
            <a:off x="4991100" y="1352550"/>
            <a:ext cx="1714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B13465-EB66-4704-9D3A-F4472EDB2E76}"/>
              </a:ext>
            </a:extLst>
          </p:cNvPr>
          <p:cNvSpPr txBox="1"/>
          <p:nvPr/>
        </p:nvSpPr>
        <p:spPr>
          <a:xfrm>
            <a:off x="38100" y="1593504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đọc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9570D87-1C43-4786-9CF1-9EC8C6489B80}"/>
              </a:ext>
            </a:extLst>
          </p:cNvPr>
          <p:cNvSpPr txBox="1"/>
          <p:nvPr/>
        </p:nvSpPr>
        <p:spPr>
          <a:xfrm>
            <a:off x="76200" y="212526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Tôi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lớp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="" xmlns:p14="http://schemas.microsoft.com/office/powerpoint/2010/main" val="95139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2721" y="3248813"/>
            <a:ext cx="3501784" cy="56118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75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205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205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269</Words>
  <Application>Microsoft Office PowerPoint</Application>
  <PresentationFormat>Custom</PresentationFormat>
  <Paragraphs>84</Paragraphs>
  <Slides>11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HP05</dc:creator>
  <cp:lastModifiedBy>hailam</cp:lastModifiedBy>
  <cp:revision>4</cp:revision>
  <dcterms:created xsi:type="dcterms:W3CDTF">2021-11-25T06:34:41Z</dcterms:created>
  <dcterms:modified xsi:type="dcterms:W3CDTF">2021-11-30T02:48:43Z</dcterms:modified>
</cp:coreProperties>
</file>